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51199-39FE-456C-8A58-1E20B0B62BE3}" type="datetimeFigureOut">
              <a:rPr lang="en-US" smtClean="0"/>
              <a:pPr/>
              <a:t>6/14/2024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D8B70-F69E-47FE-8DCF-B0C842E35E1F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27584" y="1916832"/>
            <a:ext cx="75608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KHATRA  ADIBASI MAHAVIDYALAYA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E-CONTENT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SEMESTER-III (PROGRAMME)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SESSION: 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2021-2022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SUBJECT: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TITLE</a:t>
            </a: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TO EDUCATIONAL PSYCHOLOGY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COURSE CODE: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AP/EDN/301/C-1C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TOPIC: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FORGETTING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NAME OF THE TEACHER: </a:t>
            </a:r>
            <a:r>
              <a:rPr lang="en-US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RABIN BANERJEE</a:t>
            </a:r>
            <a:endParaRPr lang="en-US" sz="2400" dirty="0"/>
          </a:p>
        </p:txBody>
      </p:sp>
      <p:pic>
        <p:nvPicPr>
          <p:cNvPr id="3" name="Picture 2" descr="1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95936" y="332656"/>
            <a:ext cx="1444790" cy="14401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85728"/>
            <a:ext cx="9144000" cy="714380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odoni MT Black" pitchFamily="18" charset="0"/>
              </a:rPr>
              <a:t>Forgetting</a:t>
            </a:r>
            <a:endParaRPr lang="en-IN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odoni MT Black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472" y="1285860"/>
            <a:ext cx="6400800" cy="500066"/>
          </a:xfrm>
        </p:spPr>
        <p:txBody>
          <a:bodyPr>
            <a:noAutofit/>
          </a:bodyPr>
          <a:lstStyle/>
          <a:p>
            <a:pPr algn="l"/>
            <a:r>
              <a:rPr lang="en-US" sz="2400" u="sng" dirty="0" smtClean="0">
                <a:solidFill>
                  <a:schemeClr val="tx1"/>
                </a:solidFill>
                <a:latin typeface="Bookman Old Style" pitchFamily="18" charset="0"/>
              </a:rPr>
              <a:t>Definition of Forgetting</a:t>
            </a:r>
            <a:endParaRPr lang="en-IN" sz="2400" u="sng" dirty="0">
              <a:solidFill>
                <a:schemeClr val="tx1"/>
              </a:solidFill>
              <a:latin typeface="Bookman Old Style" pitchFamily="18" charset="0"/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28596" y="2000240"/>
            <a:ext cx="8001024" cy="32861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000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	</a:t>
            </a:r>
            <a:r>
              <a:rPr kumimoji="0" lang="en-US" b="0" i="0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Forgetting or disremembering is the loss</a:t>
            </a:r>
            <a:r>
              <a:rPr kumimoji="0" lang="en-US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 (permanently or temporarily) of the ability to recall or recognize learned earlier</a:t>
            </a:r>
            <a:r>
              <a:rPr kumimoji="0" lang="en-US" b="0" i="1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. </a:t>
            </a:r>
            <a:r>
              <a:rPr kumimoji="0" lang="en-US" b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Bookman Old Style" pitchFamily="18" charset="0"/>
                <a:ea typeface="+mn-ea"/>
                <a:cs typeface="+mn-cs"/>
              </a:rPr>
              <a:t>It is a spontaneous or gradual process in which old memories are unable to be recalled from memory. </a:t>
            </a:r>
            <a:endParaRPr kumimoji="0" lang="en-IN" sz="2000" b="0" i="1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Bookman Old Style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85728"/>
            <a:ext cx="9144000" cy="71438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Types</a:t>
            </a:r>
            <a:r>
              <a:rPr kumimoji="0" lang="en-US" sz="4400" b="0" i="0" u="none" strike="noStrike" kern="1200" cap="none" spc="0" normalizeH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 of Forgetting</a:t>
            </a:r>
            <a:endParaRPr kumimoji="0" lang="en-IN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85720" y="1285860"/>
            <a:ext cx="8358246" cy="31116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Bookman Old Style" pitchFamily="18" charset="0"/>
              </a:rPr>
              <a:t>There are two types of forgetting: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dirty="0" smtClean="0">
                <a:latin typeface="Bookman Old Style" pitchFamily="18" charset="0"/>
              </a:rPr>
              <a:t>	</a:t>
            </a:r>
            <a:r>
              <a:rPr lang="en-US" b="1" dirty="0" smtClean="0">
                <a:latin typeface="Bookman Old Style" pitchFamily="18" charset="0"/>
              </a:rPr>
              <a:t>(1)  Natural forgetting : </a:t>
            </a:r>
            <a:r>
              <a:rPr lang="en-US" dirty="0" smtClean="0">
                <a:latin typeface="Bookman Old Style" pitchFamily="18" charset="0"/>
              </a:rPr>
              <a:t>When forgetting occurs with the lapse of time in a quite normal way without any intention of forgetting on the part of the individual.</a:t>
            </a:r>
            <a:r>
              <a:rPr lang="en-US" b="1" dirty="0" smtClean="0">
                <a:latin typeface="Bookman Old Style" pitchFamily="18" charset="0"/>
              </a:rPr>
              <a:t> </a:t>
            </a:r>
          </a:p>
          <a:p>
            <a:pPr lvl="0" algn="just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i="1" dirty="0" smtClean="0">
                <a:latin typeface="Bookman Old Style" pitchFamily="18" charset="0"/>
              </a:rPr>
              <a:t>	(2) </a:t>
            </a:r>
            <a:r>
              <a:rPr lang="en-US" b="1" dirty="0" smtClean="0">
                <a:latin typeface="Bookman Old Style" pitchFamily="18" charset="0"/>
              </a:rPr>
              <a:t>Abnormal forgetting</a:t>
            </a:r>
            <a:r>
              <a:rPr lang="en-US" dirty="0" smtClean="0">
                <a:latin typeface="Bookman Old Style" pitchFamily="18" charset="0"/>
              </a:rPr>
              <a:t>: Abnormal forgetting is a disorder in which one cannot remember an event due to brain injury. It occurs due to amnesia. </a:t>
            </a:r>
            <a:endParaRPr lang="en-IN" dirty="0" smtClean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285728"/>
            <a:ext cx="9144000" cy="714380"/>
          </a:xfrm>
          <a:prstGeom prst="rect">
            <a:avLst/>
          </a:prstGeom>
          <a:solidFill>
            <a:schemeClr val="accent1"/>
          </a:solidFill>
        </p:spPr>
        <p:txBody>
          <a:bodyPr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Bodoni MT Black" pitchFamily="18" charset="0"/>
                <a:ea typeface="+mj-ea"/>
                <a:cs typeface="+mj-cs"/>
              </a:rPr>
              <a:t>Causes of forgetting</a:t>
            </a:r>
            <a:endParaRPr kumimoji="0" lang="en-IN" sz="4400" b="0" i="0" u="none" strike="noStrike" kern="1200" cap="none" spc="0" normalizeH="0" baseline="0" noProof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Bodoni MT Black" pitchFamily="18" charset="0"/>
              <a:ea typeface="+mj-ea"/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24" y="1500174"/>
            <a:ext cx="7067961" cy="28101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Inadequate impression at the time of learning;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Lapse of time;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Interference of association;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Rise of emotion;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Poor health and defective mental state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sz="2000" dirty="0" smtClean="0">
                <a:latin typeface="Bookman Old Style" pitchFamily="18" charset="0"/>
              </a:rPr>
              <a:t>Inadequate repetition of practice of learning material.</a:t>
            </a:r>
            <a:endParaRPr lang="en-IN" sz="20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54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Forgetting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Teaching</dc:title>
  <dc:creator>user</dc:creator>
  <cp:lastModifiedBy>Akinchan</cp:lastModifiedBy>
  <cp:revision>13</cp:revision>
  <dcterms:created xsi:type="dcterms:W3CDTF">2024-06-09T15:20:29Z</dcterms:created>
  <dcterms:modified xsi:type="dcterms:W3CDTF">2024-06-14T09:52:21Z</dcterms:modified>
</cp:coreProperties>
</file>